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56" r:id="rId2"/>
    <p:sldId id="257" r:id="rId3"/>
    <p:sldId id="258" r:id="rId4"/>
    <p:sldId id="259" r:id="rId5"/>
    <p:sldId id="260" r:id="rId6"/>
    <p:sldId id="261"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EF3810-53A6-4ABD-938F-676EDF801954}"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l-GR"/>
        </a:p>
      </dgm:t>
    </dgm:pt>
    <dgm:pt modelId="{DCF221BA-8324-411A-B70F-3E40CB2F0B14}">
      <dgm:prSet phldrT="[Κείμενο]" custT="1"/>
      <dgm:spPr/>
      <dgm:t>
        <a:bodyPr/>
        <a:lstStyle/>
        <a:p>
          <a:r>
            <a:rPr lang="el-GR" sz="2000" dirty="0" smtClean="0"/>
            <a:t>Τρόποι που η βαρύτητα επηρεάζει την καθημερινότητα</a:t>
          </a:r>
          <a:endParaRPr lang="el-GR" sz="2000" dirty="0"/>
        </a:p>
      </dgm:t>
    </dgm:pt>
    <dgm:pt modelId="{03909874-E327-4680-8919-0F4B110066E2}" type="parTrans" cxnId="{109A3B93-5562-4095-97E6-AD76BB3C8438}">
      <dgm:prSet/>
      <dgm:spPr/>
      <dgm:t>
        <a:bodyPr/>
        <a:lstStyle/>
        <a:p>
          <a:endParaRPr lang="el-GR"/>
        </a:p>
      </dgm:t>
    </dgm:pt>
    <dgm:pt modelId="{8A81D8BD-350B-4829-BBC4-940ADAC9811E}" type="sibTrans" cxnId="{109A3B93-5562-4095-97E6-AD76BB3C8438}">
      <dgm:prSet/>
      <dgm:spPr/>
      <dgm:t>
        <a:bodyPr/>
        <a:lstStyle/>
        <a:p>
          <a:endParaRPr lang="el-GR"/>
        </a:p>
      </dgm:t>
    </dgm:pt>
    <dgm:pt modelId="{D426A352-01B0-4382-B293-44DEBE8CB598}">
      <dgm:prSet phldrT="[Κείμενο]" custT="1"/>
      <dgm:spPr/>
      <dgm:t>
        <a:bodyPr/>
        <a:lstStyle/>
        <a:p>
          <a:r>
            <a:rPr lang="el-GR" sz="1200" dirty="0" smtClean="0"/>
            <a:t> </a:t>
          </a:r>
          <a:r>
            <a:rPr lang="el-GR" sz="1800" dirty="0" smtClean="0"/>
            <a:t>Χάρη στη βαρύτητα μπορούμε και περπατάμε πάνω στη Γη.</a:t>
          </a:r>
          <a:endParaRPr lang="el-GR" sz="1800" dirty="0"/>
        </a:p>
      </dgm:t>
    </dgm:pt>
    <dgm:pt modelId="{48972A17-F9F3-4CD5-A389-215CA9B9530B}" type="parTrans" cxnId="{2288ABAC-1302-4970-9DEF-502505B3D083}">
      <dgm:prSet/>
      <dgm:spPr/>
      <dgm:t>
        <a:bodyPr/>
        <a:lstStyle/>
        <a:p>
          <a:endParaRPr lang="el-GR"/>
        </a:p>
      </dgm:t>
    </dgm:pt>
    <dgm:pt modelId="{A344DED5-8CF4-4856-A99B-152D1EC6A135}" type="sibTrans" cxnId="{2288ABAC-1302-4970-9DEF-502505B3D083}">
      <dgm:prSet/>
      <dgm:spPr/>
      <dgm:t>
        <a:bodyPr/>
        <a:lstStyle/>
        <a:p>
          <a:endParaRPr lang="el-GR"/>
        </a:p>
      </dgm:t>
    </dgm:pt>
    <dgm:pt modelId="{7BD4598F-61B4-4550-BBAB-48D2BD7A94EC}">
      <dgm:prSet phldrT="[Κείμενο]" custT="1"/>
      <dgm:spPr/>
      <dgm:t>
        <a:bodyPr/>
        <a:lstStyle/>
        <a:p>
          <a:r>
            <a:rPr lang="el-GR" sz="1400" dirty="0" smtClean="0"/>
            <a:t>Η βαρύτητα δεν έχει διττή φύση, δηλαδή μόνο έλκει, δεν απωθεί. Η βαρύτητα στη Γη έλκει τα υλικά σώματα και προκαλεί την πτώση τους στην επιφάνειά της όταν αφεθούν ελεύθερα.</a:t>
          </a:r>
          <a:endParaRPr lang="el-GR" sz="1400" dirty="0"/>
        </a:p>
      </dgm:t>
    </dgm:pt>
    <dgm:pt modelId="{DAD06181-0997-4A81-9591-236EAB494C13}" type="parTrans" cxnId="{9FB2A01F-A9D4-48B0-A970-815281BEE41F}">
      <dgm:prSet/>
      <dgm:spPr/>
      <dgm:t>
        <a:bodyPr/>
        <a:lstStyle/>
        <a:p>
          <a:endParaRPr lang="el-GR"/>
        </a:p>
      </dgm:t>
    </dgm:pt>
    <dgm:pt modelId="{2300C442-D1B1-4DEE-9BF1-0DD008DCB40B}" type="sibTrans" cxnId="{9FB2A01F-A9D4-48B0-A970-815281BEE41F}">
      <dgm:prSet/>
      <dgm:spPr/>
      <dgm:t>
        <a:bodyPr/>
        <a:lstStyle/>
        <a:p>
          <a:endParaRPr lang="el-GR"/>
        </a:p>
      </dgm:t>
    </dgm:pt>
    <dgm:pt modelId="{DCDCFF21-ED1A-464C-83C1-F954598E0BCE}">
      <dgm:prSet phldrT="[Κείμενο]" custT="1"/>
      <dgm:spPr/>
      <dgm:t>
        <a:bodyPr/>
        <a:lstStyle/>
        <a:p>
          <a:r>
            <a:rPr lang="el-GR" sz="1400" dirty="0" smtClean="0"/>
            <a:t>Η λειτουργία πολλών σύγχρονων μηχανών και συσκευών εξαρτάται από τη βαρύτητα. Ένα ρολόι που λειτουργεί με εκκρεμές βασίζει τη λειτουργία του στη δύναμη της βαρύτητας για τον υπολογισμό του χρόνου.</a:t>
          </a:r>
          <a:endParaRPr lang="el-GR" sz="1400" dirty="0"/>
        </a:p>
      </dgm:t>
    </dgm:pt>
    <dgm:pt modelId="{85F62966-1394-4DE0-8049-CFDB94E5D355}" type="parTrans" cxnId="{140A52B3-E848-4264-8A61-62A69F61A8D8}">
      <dgm:prSet/>
      <dgm:spPr/>
      <dgm:t>
        <a:bodyPr/>
        <a:lstStyle/>
        <a:p>
          <a:endParaRPr lang="el-GR"/>
        </a:p>
      </dgm:t>
    </dgm:pt>
    <dgm:pt modelId="{9F7409E5-DF25-41CC-8939-1D810BDF16EC}" type="sibTrans" cxnId="{140A52B3-E848-4264-8A61-62A69F61A8D8}">
      <dgm:prSet/>
      <dgm:spPr/>
      <dgm:t>
        <a:bodyPr/>
        <a:lstStyle/>
        <a:p>
          <a:endParaRPr lang="el-GR"/>
        </a:p>
      </dgm:t>
    </dgm:pt>
    <dgm:pt modelId="{96B9AF75-BE40-4B5A-A8E5-8DBB774AF8BF}" type="pres">
      <dgm:prSet presAssocID="{1AEF3810-53A6-4ABD-938F-676EDF801954}" presName="hierChild1" presStyleCnt="0">
        <dgm:presLayoutVars>
          <dgm:orgChart val="1"/>
          <dgm:chPref val="1"/>
          <dgm:dir/>
          <dgm:animOne val="branch"/>
          <dgm:animLvl val="lvl"/>
          <dgm:resizeHandles/>
        </dgm:presLayoutVars>
      </dgm:prSet>
      <dgm:spPr/>
    </dgm:pt>
    <dgm:pt modelId="{3E8C31C5-A9B1-4873-BD99-8CA1CE38E2D5}" type="pres">
      <dgm:prSet presAssocID="{DCF221BA-8324-411A-B70F-3E40CB2F0B14}" presName="hierRoot1" presStyleCnt="0">
        <dgm:presLayoutVars>
          <dgm:hierBranch val="init"/>
        </dgm:presLayoutVars>
      </dgm:prSet>
      <dgm:spPr/>
    </dgm:pt>
    <dgm:pt modelId="{CE31FEB1-19BB-416E-B9AB-2041E684382B}" type="pres">
      <dgm:prSet presAssocID="{DCF221BA-8324-411A-B70F-3E40CB2F0B14}" presName="rootComposite1" presStyleCnt="0"/>
      <dgm:spPr/>
    </dgm:pt>
    <dgm:pt modelId="{AA602655-F91B-40D4-834B-2F19A051B4AF}" type="pres">
      <dgm:prSet presAssocID="{DCF221BA-8324-411A-B70F-3E40CB2F0B14}" presName="rootText1" presStyleLbl="node0" presStyleIdx="0" presStyleCnt="1" custLinFactNeighborX="-5382" custLinFactNeighborY="-25885">
        <dgm:presLayoutVars>
          <dgm:chPref val="3"/>
        </dgm:presLayoutVars>
      </dgm:prSet>
      <dgm:spPr/>
      <dgm:t>
        <a:bodyPr/>
        <a:lstStyle/>
        <a:p>
          <a:endParaRPr lang="el-GR"/>
        </a:p>
      </dgm:t>
    </dgm:pt>
    <dgm:pt modelId="{7267C99A-068B-4963-BECE-D8F132D63171}" type="pres">
      <dgm:prSet presAssocID="{DCF221BA-8324-411A-B70F-3E40CB2F0B14}" presName="rootConnector1" presStyleLbl="node1" presStyleIdx="0" presStyleCnt="0"/>
      <dgm:spPr/>
    </dgm:pt>
    <dgm:pt modelId="{1A5E514D-3B65-4B6F-ACCB-E3FD2518E733}" type="pres">
      <dgm:prSet presAssocID="{DCF221BA-8324-411A-B70F-3E40CB2F0B14}" presName="hierChild2" presStyleCnt="0"/>
      <dgm:spPr/>
    </dgm:pt>
    <dgm:pt modelId="{2C232CF4-650E-47C5-975E-3A40945BAF6F}" type="pres">
      <dgm:prSet presAssocID="{48972A17-F9F3-4CD5-A389-215CA9B9530B}" presName="Name37" presStyleLbl="parChTrans1D2" presStyleIdx="0" presStyleCnt="3"/>
      <dgm:spPr/>
    </dgm:pt>
    <dgm:pt modelId="{9BC1531C-7280-48EB-AD5B-BA7909F3781E}" type="pres">
      <dgm:prSet presAssocID="{D426A352-01B0-4382-B293-44DEBE8CB598}" presName="hierRoot2" presStyleCnt="0">
        <dgm:presLayoutVars>
          <dgm:hierBranch val="init"/>
        </dgm:presLayoutVars>
      </dgm:prSet>
      <dgm:spPr/>
    </dgm:pt>
    <dgm:pt modelId="{3BB42A62-727B-43DC-B54B-0D025837CC42}" type="pres">
      <dgm:prSet presAssocID="{D426A352-01B0-4382-B293-44DEBE8CB598}" presName="rootComposite" presStyleCnt="0"/>
      <dgm:spPr/>
    </dgm:pt>
    <dgm:pt modelId="{7874469F-A9FB-47C0-9B34-1AEB7E881EF3}" type="pres">
      <dgm:prSet presAssocID="{D426A352-01B0-4382-B293-44DEBE8CB598}" presName="rootText" presStyleLbl="node2" presStyleIdx="0" presStyleCnt="3">
        <dgm:presLayoutVars>
          <dgm:chPref val="3"/>
        </dgm:presLayoutVars>
      </dgm:prSet>
      <dgm:spPr/>
      <dgm:t>
        <a:bodyPr/>
        <a:lstStyle/>
        <a:p>
          <a:endParaRPr lang="el-GR"/>
        </a:p>
      </dgm:t>
    </dgm:pt>
    <dgm:pt modelId="{2A247581-1CDE-49C4-9979-59CF2DA56000}" type="pres">
      <dgm:prSet presAssocID="{D426A352-01B0-4382-B293-44DEBE8CB598}" presName="rootConnector" presStyleLbl="node2" presStyleIdx="0" presStyleCnt="3"/>
      <dgm:spPr/>
    </dgm:pt>
    <dgm:pt modelId="{D2DA42F2-2140-44D8-95B7-D9A38C67EC86}" type="pres">
      <dgm:prSet presAssocID="{D426A352-01B0-4382-B293-44DEBE8CB598}" presName="hierChild4" presStyleCnt="0"/>
      <dgm:spPr/>
    </dgm:pt>
    <dgm:pt modelId="{16848293-0A04-4B4A-9E31-911345D0EE6A}" type="pres">
      <dgm:prSet presAssocID="{D426A352-01B0-4382-B293-44DEBE8CB598}" presName="hierChild5" presStyleCnt="0"/>
      <dgm:spPr/>
    </dgm:pt>
    <dgm:pt modelId="{3C15DC06-A3FD-4141-B151-971EA35636A2}" type="pres">
      <dgm:prSet presAssocID="{DAD06181-0997-4A81-9591-236EAB494C13}" presName="Name37" presStyleLbl="parChTrans1D2" presStyleIdx="1" presStyleCnt="3"/>
      <dgm:spPr/>
    </dgm:pt>
    <dgm:pt modelId="{675F71D2-8876-4322-8AE7-55AFD042AD49}" type="pres">
      <dgm:prSet presAssocID="{7BD4598F-61B4-4550-BBAB-48D2BD7A94EC}" presName="hierRoot2" presStyleCnt="0">
        <dgm:presLayoutVars>
          <dgm:hierBranch val="init"/>
        </dgm:presLayoutVars>
      </dgm:prSet>
      <dgm:spPr/>
    </dgm:pt>
    <dgm:pt modelId="{3BB8282F-4E30-4BC7-8F77-A7E5C38BBF92}" type="pres">
      <dgm:prSet presAssocID="{7BD4598F-61B4-4550-BBAB-48D2BD7A94EC}" presName="rootComposite" presStyleCnt="0"/>
      <dgm:spPr/>
    </dgm:pt>
    <dgm:pt modelId="{AF267AE8-F0F6-4A56-860C-9410E187BBBA}" type="pres">
      <dgm:prSet presAssocID="{7BD4598F-61B4-4550-BBAB-48D2BD7A94EC}" presName="rootText" presStyleLbl="node2" presStyleIdx="1" presStyleCnt="3">
        <dgm:presLayoutVars>
          <dgm:chPref val="3"/>
        </dgm:presLayoutVars>
      </dgm:prSet>
      <dgm:spPr/>
      <dgm:t>
        <a:bodyPr/>
        <a:lstStyle/>
        <a:p>
          <a:endParaRPr lang="el-GR"/>
        </a:p>
      </dgm:t>
    </dgm:pt>
    <dgm:pt modelId="{41D44234-3CA7-4D34-A1E1-2AE6B4DA8D13}" type="pres">
      <dgm:prSet presAssocID="{7BD4598F-61B4-4550-BBAB-48D2BD7A94EC}" presName="rootConnector" presStyleLbl="node2" presStyleIdx="1" presStyleCnt="3"/>
      <dgm:spPr/>
    </dgm:pt>
    <dgm:pt modelId="{A61AA141-7701-48F7-BA62-2C660E3470F9}" type="pres">
      <dgm:prSet presAssocID="{7BD4598F-61B4-4550-BBAB-48D2BD7A94EC}" presName="hierChild4" presStyleCnt="0"/>
      <dgm:spPr/>
    </dgm:pt>
    <dgm:pt modelId="{725482A1-44A5-40A2-95C7-EB7B725D5ECF}" type="pres">
      <dgm:prSet presAssocID="{7BD4598F-61B4-4550-BBAB-48D2BD7A94EC}" presName="hierChild5" presStyleCnt="0"/>
      <dgm:spPr/>
    </dgm:pt>
    <dgm:pt modelId="{C9FFFDC7-EBCE-4871-AACD-42E23B00FF25}" type="pres">
      <dgm:prSet presAssocID="{85F62966-1394-4DE0-8049-CFDB94E5D355}" presName="Name37" presStyleLbl="parChTrans1D2" presStyleIdx="2" presStyleCnt="3"/>
      <dgm:spPr/>
    </dgm:pt>
    <dgm:pt modelId="{E4F028A0-5013-4BF2-9C64-D01A11D090A6}" type="pres">
      <dgm:prSet presAssocID="{DCDCFF21-ED1A-464C-83C1-F954598E0BCE}" presName="hierRoot2" presStyleCnt="0">
        <dgm:presLayoutVars>
          <dgm:hierBranch val="init"/>
        </dgm:presLayoutVars>
      </dgm:prSet>
      <dgm:spPr/>
    </dgm:pt>
    <dgm:pt modelId="{27F3252F-6C98-4110-8CA2-02CC2AEDFC83}" type="pres">
      <dgm:prSet presAssocID="{DCDCFF21-ED1A-464C-83C1-F954598E0BCE}" presName="rootComposite" presStyleCnt="0"/>
      <dgm:spPr/>
    </dgm:pt>
    <dgm:pt modelId="{6C1C3DA1-D6A0-464D-A70E-936F0FC7E4AD}" type="pres">
      <dgm:prSet presAssocID="{DCDCFF21-ED1A-464C-83C1-F954598E0BCE}" presName="rootText" presStyleLbl="node2" presStyleIdx="2" presStyleCnt="3" custScaleX="109788" custScaleY="114744">
        <dgm:presLayoutVars>
          <dgm:chPref val="3"/>
        </dgm:presLayoutVars>
      </dgm:prSet>
      <dgm:spPr/>
      <dgm:t>
        <a:bodyPr/>
        <a:lstStyle/>
        <a:p>
          <a:endParaRPr lang="el-GR"/>
        </a:p>
      </dgm:t>
    </dgm:pt>
    <dgm:pt modelId="{10E731C3-0ECB-452D-AB85-601523C1983B}" type="pres">
      <dgm:prSet presAssocID="{DCDCFF21-ED1A-464C-83C1-F954598E0BCE}" presName="rootConnector" presStyleLbl="node2" presStyleIdx="2" presStyleCnt="3"/>
      <dgm:spPr/>
    </dgm:pt>
    <dgm:pt modelId="{B8DDD989-FCD8-4300-AB62-5CB3EDBA306E}" type="pres">
      <dgm:prSet presAssocID="{DCDCFF21-ED1A-464C-83C1-F954598E0BCE}" presName="hierChild4" presStyleCnt="0"/>
      <dgm:spPr/>
    </dgm:pt>
    <dgm:pt modelId="{5AA8DE7C-C2EC-4FD6-A8EA-EFE937454461}" type="pres">
      <dgm:prSet presAssocID="{DCDCFF21-ED1A-464C-83C1-F954598E0BCE}" presName="hierChild5" presStyleCnt="0"/>
      <dgm:spPr/>
    </dgm:pt>
    <dgm:pt modelId="{497B8FFE-DF91-4EEA-87AB-283A7B202170}" type="pres">
      <dgm:prSet presAssocID="{DCF221BA-8324-411A-B70F-3E40CB2F0B14}" presName="hierChild3" presStyleCnt="0"/>
      <dgm:spPr/>
    </dgm:pt>
  </dgm:ptLst>
  <dgm:cxnLst>
    <dgm:cxn modelId="{9FBBBA60-E8D9-48AC-8AB7-9D69C4751402}" type="presOf" srcId="{DCF221BA-8324-411A-B70F-3E40CB2F0B14}" destId="{AA602655-F91B-40D4-834B-2F19A051B4AF}" srcOrd="0" destOrd="0" presId="urn:microsoft.com/office/officeart/2005/8/layout/orgChart1"/>
    <dgm:cxn modelId="{32CB6523-FDDD-49F3-929B-17828CE67254}" type="presOf" srcId="{D426A352-01B0-4382-B293-44DEBE8CB598}" destId="{2A247581-1CDE-49C4-9979-59CF2DA56000}" srcOrd="1" destOrd="0" presId="urn:microsoft.com/office/officeart/2005/8/layout/orgChart1"/>
    <dgm:cxn modelId="{109A3B93-5562-4095-97E6-AD76BB3C8438}" srcId="{1AEF3810-53A6-4ABD-938F-676EDF801954}" destId="{DCF221BA-8324-411A-B70F-3E40CB2F0B14}" srcOrd="0" destOrd="0" parTransId="{03909874-E327-4680-8919-0F4B110066E2}" sibTransId="{8A81D8BD-350B-4829-BBC4-940ADAC9811E}"/>
    <dgm:cxn modelId="{99ECCFA1-EEC9-4508-872E-2C194FD49BF0}" type="presOf" srcId="{7BD4598F-61B4-4550-BBAB-48D2BD7A94EC}" destId="{AF267AE8-F0F6-4A56-860C-9410E187BBBA}" srcOrd="0" destOrd="0" presId="urn:microsoft.com/office/officeart/2005/8/layout/orgChart1"/>
    <dgm:cxn modelId="{F7183C01-A75B-4665-B0CE-F22BBD7F29CE}" type="presOf" srcId="{48972A17-F9F3-4CD5-A389-215CA9B9530B}" destId="{2C232CF4-650E-47C5-975E-3A40945BAF6F}" srcOrd="0" destOrd="0" presId="urn:microsoft.com/office/officeart/2005/8/layout/orgChart1"/>
    <dgm:cxn modelId="{2288ABAC-1302-4970-9DEF-502505B3D083}" srcId="{DCF221BA-8324-411A-B70F-3E40CB2F0B14}" destId="{D426A352-01B0-4382-B293-44DEBE8CB598}" srcOrd="0" destOrd="0" parTransId="{48972A17-F9F3-4CD5-A389-215CA9B9530B}" sibTransId="{A344DED5-8CF4-4856-A99B-152D1EC6A135}"/>
    <dgm:cxn modelId="{8BE0653C-7E42-4677-B3F7-9BDE16D21FD3}" type="presOf" srcId="{1AEF3810-53A6-4ABD-938F-676EDF801954}" destId="{96B9AF75-BE40-4B5A-A8E5-8DBB774AF8BF}" srcOrd="0" destOrd="0" presId="urn:microsoft.com/office/officeart/2005/8/layout/orgChart1"/>
    <dgm:cxn modelId="{9FB2A01F-A9D4-48B0-A970-815281BEE41F}" srcId="{DCF221BA-8324-411A-B70F-3E40CB2F0B14}" destId="{7BD4598F-61B4-4550-BBAB-48D2BD7A94EC}" srcOrd="1" destOrd="0" parTransId="{DAD06181-0997-4A81-9591-236EAB494C13}" sibTransId="{2300C442-D1B1-4DEE-9BF1-0DD008DCB40B}"/>
    <dgm:cxn modelId="{B4D27A3B-2614-40A6-BF10-9A70CD65E353}" type="presOf" srcId="{7BD4598F-61B4-4550-BBAB-48D2BD7A94EC}" destId="{41D44234-3CA7-4D34-A1E1-2AE6B4DA8D13}" srcOrd="1" destOrd="0" presId="urn:microsoft.com/office/officeart/2005/8/layout/orgChart1"/>
    <dgm:cxn modelId="{C7F7537E-6D46-403C-B307-BB45817188FE}" type="presOf" srcId="{D426A352-01B0-4382-B293-44DEBE8CB598}" destId="{7874469F-A9FB-47C0-9B34-1AEB7E881EF3}" srcOrd="0" destOrd="0" presId="urn:microsoft.com/office/officeart/2005/8/layout/orgChart1"/>
    <dgm:cxn modelId="{140A52B3-E848-4264-8A61-62A69F61A8D8}" srcId="{DCF221BA-8324-411A-B70F-3E40CB2F0B14}" destId="{DCDCFF21-ED1A-464C-83C1-F954598E0BCE}" srcOrd="2" destOrd="0" parTransId="{85F62966-1394-4DE0-8049-CFDB94E5D355}" sibTransId="{9F7409E5-DF25-41CC-8939-1D810BDF16EC}"/>
    <dgm:cxn modelId="{B948D054-E528-46BE-80CA-99A7941719FA}" type="presOf" srcId="{DCDCFF21-ED1A-464C-83C1-F954598E0BCE}" destId="{6C1C3DA1-D6A0-464D-A70E-936F0FC7E4AD}" srcOrd="0" destOrd="0" presId="urn:microsoft.com/office/officeart/2005/8/layout/orgChart1"/>
    <dgm:cxn modelId="{02054ADE-70E6-4D7E-BE2C-D41ED77D79D4}" type="presOf" srcId="{85F62966-1394-4DE0-8049-CFDB94E5D355}" destId="{C9FFFDC7-EBCE-4871-AACD-42E23B00FF25}" srcOrd="0" destOrd="0" presId="urn:microsoft.com/office/officeart/2005/8/layout/orgChart1"/>
    <dgm:cxn modelId="{7D62980B-343E-4525-9F1B-D3985037E1D7}" type="presOf" srcId="{DCDCFF21-ED1A-464C-83C1-F954598E0BCE}" destId="{10E731C3-0ECB-452D-AB85-601523C1983B}" srcOrd="1" destOrd="0" presId="urn:microsoft.com/office/officeart/2005/8/layout/orgChart1"/>
    <dgm:cxn modelId="{98DEEDBD-3346-490B-8841-538DF8C6C28C}" type="presOf" srcId="{DCF221BA-8324-411A-B70F-3E40CB2F0B14}" destId="{7267C99A-068B-4963-BECE-D8F132D63171}" srcOrd="1" destOrd="0" presId="urn:microsoft.com/office/officeart/2005/8/layout/orgChart1"/>
    <dgm:cxn modelId="{E1E6CDD4-30FC-40A4-925E-30DD5B303E39}" type="presOf" srcId="{DAD06181-0997-4A81-9591-236EAB494C13}" destId="{3C15DC06-A3FD-4141-B151-971EA35636A2}" srcOrd="0" destOrd="0" presId="urn:microsoft.com/office/officeart/2005/8/layout/orgChart1"/>
    <dgm:cxn modelId="{306B2FB1-5154-4CBD-86F0-0D264708AE0B}" type="presParOf" srcId="{96B9AF75-BE40-4B5A-A8E5-8DBB774AF8BF}" destId="{3E8C31C5-A9B1-4873-BD99-8CA1CE38E2D5}" srcOrd="0" destOrd="0" presId="urn:microsoft.com/office/officeart/2005/8/layout/orgChart1"/>
    <dgm:cxn modelId="{F5A7577A-E08C-4EC7-9BF2-C1D2F404092A}" type="presParOf" srcId="{3E8C31C5-A9B1-4873-BD99-8CA1CE38E2D5}" destId="{CE31FEB1-19BB-416E-B9AB-2041E684382B}" srcOrd="0" destOrd="0" presId="urn:microsoft.com/office/officeart/2005/8/layout/orgChart1"/>
    <dgm:cxn modelId="{CD05C800-8DA7-4687-A00B-21EADAA564C3}" type="presParOf" srcId="{CE31FEB1-19BB-416E-B9AB-2041E684382B}" destId="{AA602655-F91B-40D4-834B-2F19A051B4AF}" srcOrd="0" destOrd="0" presId="urn:microsoft.com/office/officeart/2005/8/layout/orgChart1"/>
    <dgm:cxn modelId="{F4ED9B22-B413-4B2D-8A92-712E354022F3}" type="presParOf" srcId="{CE31FEB1-19BB-416E-B9AB-2041E684382B}" destId="{7267C99A-068B-4963-BECE-D8F132D63171}" srcOrd="1" destOrd="0" presId="urn:microsoft.com/office/officeart/2005/8/layout/orgChart1"/>
    <dgm:cxn modelId="{E9C752D7-F5F0-4292-8133-4D098F866E5C}" type="presParOf" srcId="{3E8C31C5-A9B1-4873-BD99-8CA1CE38E2D5}" destId="{1A5E514D-3B65-4B6F-ACCB-E3FD2518E733}" srcOrd="1" destOrd="0" presId="urn:microsoft.com/office/officeart/2005/8/layout/orgChart1"/>
    <dgm:cxn modelId="{7B8717F3-FF4C-4EC7-A52A-0DEDD3E8A557}" type="presParOf" srcId="{1A5E514D-3B65-4B6F-ACCB-E3FD2518E733}" destId="{2C232CF4-650E-47C5-975E-3A40945BAF6F}" srcOrd="0" destOrd="0" presId="urn:microsoft.com/office/officeart/2005/8/layout/orgChart1"/>
    <dgm:cxn modelId="{334DDE20-AFC2-46AB-9CFE-202DCABE61AB}" type="presParOf" srcId="{1A5E514D-3B65-4B6F-ACCB-E3FD2518E733}" destId="{9BC1531C-7280-48EB-AD5B-BA7909F3781E}" srcOrd="1" destOrd="0" presId="urn:microsoft.com/office/officeart/2005/8/layout/orgChart1"/>
    <dgm:cxn modelId="{4F055117-24D4-48AB-AF95-CAB1972FCBE0}" type="presParOf" srcId="{9BC1531C-7280-48EB-AD5B-BA7909F3781E}" destId="{3BB42A62-727B-43DC-B54B-0D025837CC42}" srcOrd="0" destOrd="0" presId="urn:microsoft.com/office/officeart/2005/8/layout/orgChart1"/>
    <dgm:cxn modelId="{4D351A41-D8EA-4D94-A8E2-D51D6C0D8BA4}" type="presParOf" srcId="{3BB42A62-727B-43DC-B54B-0D025837CC42}" destId="{7874469F-A9FB-47C0-9B34-1AEB7E881EF3}" srcOrd="0" destOrd="0" presId="urn:microsoft.com/office/officeart/2005/8/layout/orgChart1"/>
    <dgm:cxn modelId="{BA15F432-AD0E-4668-BF6E-8BA84824B774}" type="presParOf" srcId="{3BB42A62-727B-43DC-B54B-0D025837CC42}" destId="{2A247581-1CDE-49C4-9979-59CF2DA56000}" srcOrd="1" destOrd="0" presId="urn:microsoft.com/office/officeart/2005/8/layout/orgChart1"/>
    <dgm:cxn modelId="{00F2DD96-9C76-4FDC-85DE-987B56A0E94A}" type="presParOf" srcId="{9BC1531C-7280-48EB-AD5B-BA7909F3781E}" destId="{D2DA42F2-2140-44D8-95B7-D9A38C67EC86}" srcOrd="1" destOrd="0" presId="urn:microsoft.com/office/officeart/2005/8/layout/orgChart1"/>
    <dgm:cxn modelId="{67A7313D-B43E-438E-B624-95EB5A552CB2}" type="presParOf" srcId="{9BC1531C-7280-48EB-AD5B-BA7909F3781E}" destId="{16848293-0A04-4B4A-9E31-911345D0EE6A}" srcOrd="2" destOrd="0" presId="urn:microsoft.com/office/officeart/2005/8/layout/orgChart1"/>
    <dgm:cxn modelId="{00122230-C83D-4D51-9D47-577EFD999556}" type="presParOf" srcId="{1A5E514D-3B65-4B6F-ACCB-E3FD2518E733}" destId="{3C15DC06-A3FD-4141-B151-971EA35636A2}" srcOrd="2" destOrd="0" presId="urn:microsoft.com/office/officeart/2005/8/layout/orgChart1"/>
    <dgm:cxn modelId="{1A3A516B-5A66-43A0-A3EF-2BF17CA1B0CA}" type="presParOf" srcId="{1A5E514D-3B65-4B6F-ACCB-E3FD2518E733}" destId="{675F71D2-8876-4322-8AE7-55AFD042AD49}" srcOrd="3" destOrd="0" presId="urn:microsoft.com/office/officeart/2005/8/layout/orgChart1"/>
    <dgm:cxn modelId="{DF4A92AE-F5AD-451C-9113-FF69DD97FE0E}" type="presParOf" srcId="{675F71D2-8876-4322-8AE7-55AFD042AD49}" destId="{3BB8282F-4E30-4BC7-8F77-A7E5C38BBF92}" srcOrd="0" destOrd="0" presId="urn:microsoft.com/office/officeart/2005/8/layout/orgChart1"/>
    <dgm:cxn modelId="{61B88140-64E7-45E6-83B2-9A40BA5DBC5B}" type="presParOf" srcId="{3BB8282F-4E30-4BC7-8F77-A7E5C38BBF92}" destId="{AF267AE8-F0F6-4A56-860C-9410E187BBBA}" srcOrd="0" destOrd="0" presId="urn:microsoft.com/office/officeart/2005/8/layout/orgChart1"/>
    <dgm:cxn modelId="{B1E17E68-B4E9-4464-9273-E7B7F24A5F93}" type="presParOf" srcId="{3BB8282F-4E30-4BC7-8F77-A7E5C38BBF92}" destId="{41D44234-3CA7-4D34-A1E1-2AE6B4DA8D13}" srcOrd="1" destOrd="0" presId="urn:microsoft.com/office/officeart/2005/8/layout/orgChart1"/>
    <dgm:cxn modelId="{38846473-19DB-4B78-A095-1BB8FD0F05D4}" type="presParOf" srcId="{675F71D2-8876-4322-8AE7-55AFD042AD49}" destId="{A61AA141-7701-48F7-BA62-2C660E3470F9}" srcOrd="1" destOrd="0" presId="urn:microsoft.com/office/officeart/2005/8/layout/orgChart1"/>
    <dgm:cxn modelId="{880E087B-0CB2-4578-ACDB-2416BC7BBD13}" type="presParOf" srcId="{675F71D2-8876-4322-8AE7-55AFD042AD49}" destId="{725482A1-44A5-40A2-95C7-EB7B725D5ECF}" srcOrd="2" destOrd="0" presId="urn:microsoft.com/office/officeart/2005/8/layout/orgChart1"/>
    <dgm:cxn modelId="{1799E5F3-8496-4C1B-BBEE-F48BAEC55B13}" type="presParOf" srcId="{1A5E514D-3B65-4B6F-ACCB-E3FD2518E733}" destId="{C9FFFDC7-EBCE-4871-AACD-42E23B00FF25}" srcOrd="4" destOrd="0" presId="urn:microsoft.com/office/officeart/2005/8/layout/orgChart1"/>
    <dgm:cxn modelId="{E6F11E0C-6329-426F-B9A5-0741B53AEC3E}" type="presParOf" srcId="{1A5E514D-3B65-4B6F-ACCB-E3FD2518E733}" destId="{E4F028A0-5013-4BF2-9C64-D01A11D090A6}" srcOrd="5" destOrd="0" presId="urn:microsoft.com/office/officeart/2005/8/layout/orgChart1"/>
    <dgm:cxn modelId="{52B0910F-A848-405E-ADEA-047F28845B1B}" type="presParOf" srcId="{E4F028A0-5013-4BF2-9C64-D01A11D090A6}" destId="{27F3252F-6C98-4110-8CA2-02CC2AEDFC83}" srcOrd="0" destOrd="0" presId="urn:microsoft.com/office/officeart/2005/8/layout/orgChart1"/>
    <dgm:cxn modelId="{512CB686-468E-4239-9E2B-2E3B68F3617A}" type="presParOf" srcId="{27F3252F-6C98-4110-8CA2-02CC2AEDFC83}" destId="{6C1C3DA1-D6A0-464D-A70E-936F0FC7E4AD}" srcOrd="0" destOrd="0" presId="urn:microsoft.com/office/officeart/2005/8/layout/orgChart1"/>
    <dgm:cxn modelId="{D1C804AD-F54E-4DF2-9DB4-9253EB9BF247}" type="presParOf" srcId="{27F3252F-6C98-4110-8CA2-02CC2AEDFC83}" destId="{10E731C3-0ECB-452D-AB85-601523C1983B}" srcOrd="1" destOrd="0" presId="urn:microsoft.com/office/officeart/2005/8/layout/orgChart1"/>
    <dgm:cxn modelId="{D92229EC-32B2-4D06-94A6-654532B65B83}" type="presParOf" srcId="{E4F028A0-5013-4BF2-9C64-D01A11D090A6}" destId="{B8DDD989-FCD8-4300-AB62-5CB3EDBA306E}" srcOrd="1" destOrd="0" presId="urn:microsoft.com/office/officeart/2005/8/layout/orgChart1"/>
    <dgm:cxn modelId="{563D269D-2ADD-430B-8D04-E0744B7C7BE1}" type="presParOf" srcId="{E4F028A0-5013-4BF2-9C64-D01A11D090A6}" destId="{5AA8DE7C-C2EC-4FD6-A8EA-EFE937454461}" srcOrd="2" destOrd="0" presId="urn:microsoft.com/office/officeart/2005/8/layout/orgChart1"/>
    <dgm:cxn modelId="{E170B6AA-B4E9-4B1E-AEAB-7D0658510BED}" type="presParOf" srcId="{3E8C31C5-A9B1-4873-BD99-8CA1CE38E2D5}" destId="{497B8FFE-DF91-4EEA-87AB-283A7B202170}"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FFFDC7-EBCE-4871-AACD-42E23B00FF25}">
      <dsp:nvSpPr>
        <dsp:cNvPr id="0" name=""/>
        <dsp:cNvSpPr/>
      </dsp:nvSpPr>
      <dsp:spPr>
        <a:xfrm>
          <a:off x="4380068" y="1715760"/>
          <a:ext cx="3244778" cy="871452"/>
        </a:xfrm>
        <a:custGeom>
          <a:avLst/>
          <a:gdLst/>
          <a:ahLst/>
          <a:cxnLst/>
          <a:rect l="0" t="0" r="0" b="0"/>
          <a:pathLst>
            <a:path>
              <a:moveTo>
                <a:pt x="0" y="0"/>
              </a:moveTo>
              <a:lnTo>
                <a:pt x="0" y="601871"/>
              </a:lnTo>
              <a:lnTo>
                <a:pt x="3244778" y="601871"/>
              </a:lnTo>
              <a:lnTo>
                <a:pt x="3244778" y="87145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C15DC06-A3FD-4141-B151-971EA35636A2}">
      <dsp:nvSpPr>
        <dsp:cNvPr id="0" name=""/>
        <dsp:cNvSpPr/>
      </dsp:nvSpPr>
      <dsp:spPr>
        <a:xfrm>
          <a:off x="4334348" y="1715760"/>
          <a:ext cx="91440" cy="871452"/>
        </a:xfrm>
        <a:custGeom>
          <a:avLst/>
          <a:gdLst/>
          <a:ahLst/>
          <a:cxnLst/>
          <a:rect l="0" t="0" r="0" b="0"/>
          <a:pathLst>
            <a:path>
              <a:moveTo>
                <a:pt x="45720" y="0"/>
              </a:moveTo>
              <a:lnTo>
                <a:pt x="45720" y="601871"/>
              </a:lnTo>
              <a:lnTo>
                <a:pt x="58249" y="601871"/>
              </a:lnTo>
              <a:lnTo>
                <a:pt x="58249" y="87145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C232CF4-650E-47C5-975E-3A40945BAF6F}">
      <dsp:nvSpPr>
        <dsp:cNvPr id="0" name=""/>
        <dsp:cNvSpPr/>
      </dsp:nvSpPr>
      <dsp:spPr>
        <a:xfrm>
          <a:off x="1285998" y="1715760"/>
          <a:ext cx="3094069" cy="871452"/>
        </a:xfrm>
        <a:custGeom>
          <a:avLst/>
          <a:gdLst/>
          <a:ahLst/>
          <a:cxnLst/>
          <a:rect l="0" t="0" r="0" b="0"/>
          <a:pathLst>
            <a:path>
              <a:moveTo>
                <a:pt x="3094069" y="0"/>
              </a:moveTo>
              <a:lnTo>
                <a:pt x="3094069" y="601871"/>
              </a:lnTo>
              <a:lnTo>
                <a:pt x="0" y="601871"/>
              </a:lnTo>
              <a:lnTo>
                <a:pt x="0" y="87145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A602655-F91B-40D4-834B-2F19A051B4AF}">
      <dsp:nvSpPr>
        <dsp:cNvPr id="0" name=""/>
        <dsp:cNvSpPr/>
      </dsp:nvSpPr>
      <dsp:spPr>
        <a:xfrm>
          <a:off x="3096350" y="432042"/>
          <a:ext cx="2567437" cy="128371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l-GR" sz="2000" kern="1200" dirty="0" smtClean="0"/>
            <a:t>Τρόποι που η βαρύτητα επηρεάζει την καθημερινότητα</a:t>
          </a:r>
          <a:endParaRPr lang="el-GR" sz="2000" kern="1200" dirty="0"/>
        </a:p>
      </dsp:txBody>
      <dsp:txXfrm>
        <a:off x="3096350" y="432042"/>
        <a:ext cx="2567437" cy="1283718"/>
      </dsp:txXfrm>
    </dsp:sp>
    <dsp:sp modelId="{7874469F-A9FB-47C0-9B34-1AEB7E881EF3}">
      <dsp:nvSpPr>
        <dsp:cNvPr id="0" name=""/>
        <dsp:cNvSpPr/>
      </dsp:nvSpPr>
      <dsp:spPr>
        <a:xfrm>
          <a:off x="2280" y="2587213"/>
          <a:ext cx="2567437" cy="128371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l-GR" sz="1200" kern="1200" dirty="0" smtClean="0"/>
            <a:t> </a:t>
          </a:r>
          <a:r>
            <a:rPr lang="el-GR" sz="1800" kern="1200" dirty="0" smtClean="0"/>
            <a:t>Χάρη στη βαρύτητα μπορούμε και περπατάμε πάνω στη Γη.</a:t>
          </a:r>
          <a:endParaRPr lang="el-GR" sz="1800" kern="1200" dirty="0"/>
        </a:p>
      </dsp:txBody>
      <dsp:txXfrm>
        <a:off x="2280" y="2587213"/>
        <a:ext cx="2567437" cy="1283718"/>
      </dsp:txXfrm>
    </dsp:sp>
    <dsp:sp modelId="{AF267AE8-F0F6-4A56-860C-9410E187BBBA}">
      <dsp:nvSpPr>
        <dsp:cNvPr id="0" name=""/>
        <dsp:cNvSpPr/>
      </dsp:nvSpPr>
      <dsp:spPr>
        <a:xfrm>
          <a:off x="3108879" y="2587213"/>
          <a:ext cx="2567437" cy="128371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l-GR" sz="1400" kern="1200" dirty="0" smtClean="0"/>
            <a:t>Η βαρύτητα δεν έχει διττή φύση, δηλαδή μόνο έλκει, δεν απωθεί. Η βαρύτητα στη Γη έλκει τα υλικά σώματα και προκαλεί την πτώση τους στην επιφάνειά της όταν αφεθούν ελεύθερα.</a:t>
          </a:r>
          <a:endParaRPr lang="el-GR" sz="1400" kern="1200" dirty="0"/>
        </a:p>
      </dsp:txBody>
      <dsp:txXfrm>
        <a:off x="3108879" y="2587213"/>
        <a:ext cx="2567437" cy="1283718"/>
      </dsp:txXfrm>
    </dsp:sp>
    <dsp:sp modelId="{6C1C3DA1-D6A0-464D-A70E-936F0FC7E4AD}">
      <dsp:nvSpPr>
        <dsp:cNvPr id="0" name=""/>
        <dsp:cNvSpPr/>
      </dsp:nvSpPr>
      <dsp:spPr>
        <a:xfrm>
          <a:off x="6215477" y="2587213"/>
          <a:ext cx="2818737" cy="147298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l-GR" sz="1400" kern="1200" dirty="0" smtClean="0"/>
            <a:t>Η λειτουργία πολλών σύγχρονων μηχανών και συσκευών εξαρτάται από τη βαρύτητα. Ένα ρολόι που λειτουργεί με εκκρεμές βασίζει τη λειτουργία του στη δύναμη της βαρύτητας για τον υπολογισμό του χρόνου.</a:t>
          </a:r>
          <a:endParaRPr lang="el-GR" sz="1400" kern="1200" dirty="0"/>
        </a:p>
      </dsp:txBody>
      <dsp:txXfrm>
        <a:off x="6215477" y="2587213"/>
        <a:ext cx="2818737" cy="1472989"/>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94FBAC8-39D2-4D05-ABCD-87902C7B9468}" type="datetimeFigureOut">
              <a:rPr lang="el-GR" smtClean="0"/>
              <a:t>23/4/2018</a:t>
            </a:fld>
            <a:endParaRPr lang="el-GR"/>
          </a:p>
        </p:txBody>
      </p:sp>
      <p:sp>
        <p:nvSpPr>
          <p:cNvPr id="4" name="Θέση υποσέλιδου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5" name="Θέση αριθμού διαφάνειας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52785C9-73C0-4F62-ABFB-CEFE8B9FB512}" type="slidenum">
              <a:rPr lang="el-GR" smtClean="0"/>
              <a:t>‹#›</a:t>
            </a:fld>
            <a:endParaRPr lang="el-GR"/>
          </a:p>
        </p:txBody>
      </p:sp>
    </p:spTree>
    <p:extLst>
      <p:ext uri="{BB962C8B-B14F-4D97-AF65-F5344CB8AC3E}">
        <p14:creationId xmlns:p14="http://schemas.microsoft.com/office/powerpoint/2010/main" val="178845527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2F8488D-C0B0-4C63-BB25-29091AC2B46B}" type="datetimeFigureOut">
              <a:rPr lang="el-GR" smtClean="0"/>
              <a:t>23/4/2018</a:t>
            </a:fld>
            <a:endParaRPr lang="el-GR"/>
          </a:p>
        </p:txBody>
      </p:sp>
      <p:sp>
        <p:nvSpPr>
          <p:cNvPr id="4" name="Θέση εικόνας διαφάνειας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Θέση υποσέλιδου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EE18EA-15FF-4DF3-B47D-FD8499A6D70B}" type="slidenum">
              <a:rPr lang="el-GR" smtClean="0"/>
              <a:t>‹#›</a:t>
            </a:fld>
            <a:endParaRPr lang="el-GR"/>
          </a:p>
        </p:txBody>
      </p:sp>
    </p:spTree>
    <p:extLst>
      <p:ext uri="{BB962C8B-B14F-4D97-AF65-F5344CB8AC3E}">
        <p14:creationId xmlns:p14="http://schemas.microsoft.com/office/powerpoint/2010/main" val="140106864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5800" y="2130425"/>
            <a:ext cx="7772400" cy="1470025"/>
          </a:xfrm>
        </p:spPr>
        <p:txBody>
          <a:bodyPr/>
          <a:lstStyle/>
          <a:p>
            <a:r>
              <a:rPr lang="el-GR" smtClean="0"/>
              <a:t>Στυλ κύριου τίτλου</a:t>
            </a:r>
            <a:endParaRPr lang="el-GR"/>
          </a:p>
        </p:txBody>
      </p:sp>
      <p:sp>
        <p:nvSpPr>
          <p:cNvPr id="3" name="Υπότιτλο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l-GR"/>
          </a:p>
        </p:txBody>
      </p:sp>
      <p:sp>
        <p:nvSpPr>
          <p:cNvPr id="4" name="Θέση ημερομηνίας 3"/>
          <p:cNvSpPr>
            <a:spLocks noGrp="1"/>
          </p:cNvSpPr>
          <p:nvPr>
            <p:ph type="dt" sz="half" idx="10"/>
          </p:nvPr>
        </p:nvSpPr>
        <p:spPr/>
        <p:txBody>
          <a:bodyPr/>
          <a:lstStyle/>
          <a:p>
            <a:fld id="{61DABBEB-D629-4BDF-88B9-9A7707368371}" type="datetime1">
              <a:rPr lang="el-GR" smtClean="0"/>
              <a:t>23/4/2018</a:t>
            </a:fld>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71DECA31-06ED-4735-9822-EFE69990D240}" type="slidenum">
              <a:rPr lang="el-GR" smtClean="0"/>
              <a:t>‹#›</a:t>
            </a:fld>
            <a:endParaRPr lang="el-GR"/>
          </a:p>
        </p:txBody>
      </p:sp>
    </p:spTree>
    <p:extLst>
      <p:ext uri="{BB962C8B-B14F-4D97-AF65-F5344CB8AC3E}">
        <p14:creationId xmlns:p14="http://schemas.microsoft.com/office/powerpoint/2010/main" val="3797316326"/>
      </p:ext>
    </p:extLst>
  </p:cSld>
  <p:clrMapOvr>
    <a:masterClrMapping/>
  </p:clrMapOvr>
  <p:transition spd="slow">
    <p:wip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79035C59-3D8A-4E88-AF73-6C84D4A9F8F1}" type="datetime1">
              <a:rPr lang="el-GR" smtClean="0"/>
              <a:t>23/4/2018</a:t>
            </a:fld>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71DECA31-06ED-4735-9822-EFE69990D240}" type="slidenum">
              <a:rPr lang="el-GR" smtClean="0"/>
              <a:t>‹#›</a:t>
            </a:fld>
            <a:endParaRPr lang="el-GR"/>
          </a:p>
        </p:txBody>
      </p:sp>
    </p:spTree>
    <p:extLst>
      <p:ext uri="{BB962C8B-B14F-4D97-AF65-F5344CB8AC3E}">
        <p14:creationId xmlns:p14="http://schemas.microsoft.com/office/powerpoint/2010/main" val="622275687"/>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38"/>
            <a:ext cx="2057400" cy="5851525"/>
          </a:xfrm>
        </p:spPr>
        <p:txBody>
          <a:bodyPr vert="eaVert"/>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a:xfrm>
            <a:off x="457200" y="274638"/>
            <a:ext cx="6019800" cy="5851525"/>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8BC9EAC8-095C-4F78-B1F3-DB0CBF17B53A}" type="datetime1">
              <a:rPr lang="el-GR" smtClean="0"/>
              <a:t>23/4/2018</a:t>
            </a:fld>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71DECA31-06ED-4735-9822-EFE69990D240}" type="slidenum">
              <a:rPr lang="el-GR" smtClean="0"/>
              <a:t>‹#›</a:t>
            </a:fld>
            <a:endParaRPr lang="el-GR"/>
          </a:p>
        </p:txBody>
      </p:sp>
    </p:spTree>
    <p:extLst>
      <p:ext uri="{BB962C8B-B14F-4D97-AF65-F5344CB8AC3E}">
        <p14:creationId xmlns:p14="http://schemas.microsoft.com/office/powerpoint/2010/main" val="1576935442"/>
      </p:ext>
    </p:extLst>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7C7F181C-626E-4810-908A-A7CAFC9B9D96}" type="datetime1">
              <a:rPr lang="el-GR" smtClean="0"/>
              <a:t>23/4/2018</a:t>
            </a:fld>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71DECA31-06ED-4735-9822-EFE69990D240}" type="slidenum">
              <a:rPr lang="el-GR" smtClean="0"/>
              <a:t>‹#›</a:t>
            </a:fld>
            <a:endParaRPr lang="el-GR"/>
          </a:p>
        </p:txBody>
      </p:sp>
    </p:spTree>
    <p:extLst>
      <p:ext uri="{BB962C8B-B14F-4D97-AF65-F5344CB8AC3E}">
        <p14:creationId xmlns:p14="http://schemas.microsoft.com/office/powerpoint/2010/main" val="1747331340"/>
      </p:ext>
    </p:extLst>
  </p:cSld>
  <p:clrMapOvr>
    <a:masterClrMapping/>
  </p:clrMapOvr>
  <p:transition spd="slow">
    <p:wip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722313" y="4406900"/>
            <a:ext cx="7772400" cy="1362075"/>
          </a:xfrm>
        </p:spPr>
        <p:txBody>
          <a:bodyPr anchor="t"/>
          <a:lstStyle>
            <a:lvl1pPr algn="l">
              <a:defRPr sz="4000" b="1" cap="all"/>
            </a:lvl1pPr>
          </a:lstStyle>
          <a:p>
            <a:r>
              <a:rPr lang="el-GR" smtClean="0"/>
              <a:t>Στυλ κύριου τίτλου</a:t>
            </a:r>
            <a:endParaRPr lang="el-GR"/>
          </a:p>
        </p:txBody>
      </p:sp>
      <p:sp>
        <p:nvSpPr>
          <p:cNvPr id="3" name="Θέση κειμένου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Θέση ημερομηνίας 3"/>
          <p:cNvSpPr>
            <a:spLocks noGrp="1"/>
          </p:cNvSpPr>
          <p:nvPr>
            <p:ph type="dt" sz="half" idx="10"/>
          </p:nvPr>
        </p:nvSpPr>
        <p:spPr/>
        <p:txBody>
          <a:bodyPr/>
          <a:lstStyle/>
          <a:p>
            <a:fld id="{F3B02AF3-8E1A-407E-A4E9-3D9925E5D06E}" type="datetime1">
              <a:rPr lang="el-GR" smtClean="0"/>
              <a:t>23/4/2018</a:t>
            </a:fld>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71DECA31-06ED-4735-9822-EFE69990D240}" type="slidenum">
              <a:rPr lang="el-GR" smtClean="0"/>
              <a:t>‹#›</a:t>
            </a:fld>
            <a:endParaRPr lang="el-GR"/>
          </a:p>
        </p:txBody>
      </p:sp>
    </p:spTree>
    <p:extLst>
      <p:ext uri="{BB962C8B-B14F-4D97-AF65-F5344CB8AC3E}">
        <p14:creationId xmlns:p14="http://schemas.microsoft.com/office/powerpoint/2010/main" val="1723746282"/>
      </p:ext>
    </p:extLst>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περιεχομένου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ημερομηνίας 4"/>
          <p:cNvSpPr>
            <a:spLocks noGrp="1"/>
          </p:cNvSpPr>
          <p:nvPr>
            <p:ph type="dt" sz="half" idx="10"/>
          </p:nvPr>
        </p:nvSpPr>
        <p:spPr/>
        <p:txBody>
          <a:bodyPr/>
          <a:lstStyle/>
          <a:p>
            <a:fld id="{67899F73-DBD6-4D44-9E56-3859EA3E061C}" type="datetime1">
              <a:rPr lang="el-GR" smtClean="0"/>
              <a:t>23/4/2018</a:t>
            </a:fld>
            <a:endParaRPr lang="el-GR"/>
          </a:p>
        </p:txBody>
      </p:sp>
      <p:sp>
        <p:nvSpPr>
          <p:cNvPr id="6" name="Θέση υποσέλιδου 5"/>
          <p:cNvSpPr>
            <a:spLocks noGrp="1"/>
          </p:cNvSpPr>
          <p:nvPr>
            <p:ph type="ftr" sz="quarter" idx="11"/>
          </p:nvPr>
        </p:nvSpPr>
        <p:spPr/>
        <p:txBody>
          <a:bodyPr/>
          <a:lstStyle/>
          <a:p>
            <a:r>
              <a:rPr lang="el-GR" smtClean="0"/>
              <a:t>Η Βαρύτητα</a:t>
            </a:r>
            <a:endParaRPr lang="el-GR"/>
          </a:p>
        </p:txBody>
      </p:sp>
      <p:sp>
        <p:nvSpPr>
          <p:cNvPr id="7" name="Θέση αριθμού διαφάνειας 6"/>
          <p:cNvSpPr>
            <a:spLocks noGrp="1"/>
          </p:cNvSpPr>
          <p:nvPr>
            <p:ph type="sldNum" sz="quarter" idx="12"/>
          </p:nvPr>
        </p:nvSpPr>
        <p:spPr/>
        <p:txBody>
          <a:bodyPr/>
          <a:lstStyle/>
          <a:p>
            <a:fld id="{71DECA31-06ED-4735-9822-EFE69990D240}" type="slidenum">
              <a:rPr lang="el-GR" smtClean="0"/>
              <a:t>‹#›</a:t>
            </a:fld>
            <a:endParaRPr lang="el-GR"/>
          </a:p>
        </p:txBody>
      </p:sp>
    </p:spTree>
    <p:extLst>
      <p:ext uri="{BB962C8B-B14F-4D97-AF65-F5344CB8AC3E}">
        <p14:creationId xmlns:p14="http://schemas.microsoft.com/office/powerpoint/2010/main" val="4123412052"/>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a:lvl1pPr>
          </a:lstStyle>
          <a:p>
            <a:r>
              <a:rPr lang="el-GR" smtClean="0"/>
              <a:t>Στυλ κύριου τίτλου</a:t>
            </a:r>
            <a:endParaRPr lang="el-GR"/>
          </a:p>
        </p:txBody>
      </p:sp>
      <p:sp>
        <p:nvSpPr>
          <p:cNvPr id="3" name="Θέση κειμένου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κειμένου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Θέση ημερομηνίας 6"/>
          <p:cNvSpPr>
            <a:spLocks noGrp="1"/>
          </p:cNvSpPr>
          <p:nvPr>
            <p:ph type="dt" sz="half" idx="10"/>
          </p:nvPr>
        </p:nvSpPr>
        <p:spPr/>
        <p:txBody>
          <a:bodyPr/>
          <a:lstStyle/>
          <a:p>
            <a:fld id="{7756241E-7F45-4416-8333-3144E6D4DE1F}" type="datetime1">
              <a:rPr lang="el-GR" smtClean="0"/>
              <a:t>23/4/2018</a:t>
            </a:fld>
            <a:endParaRPr lang="el-GR"/>
          </a:p>
        </p:txBody>
      </p:sp>
      <p:sp>
        <p:nvSpPr>
          <p:cNvPr id="8" name="Θέση υποσέλιδου 7"/>
          <p:cNvSpPr>
            <a:spLocks noGrp="1"/>
          </p:cNvSpPr>
          <p:nvPr>
            <p:ph type="ftr" sz="quarter" idx="11"/>
          </p:nvPr>
        </p:nvSpPr>
        <p:spPr/>
        <p:txBody>
          <a:bodyPr/>
          <a:lstStyle/>
          <a:p>
            <a:r>
              <a:rPr lang="el-GR" smtClean="0"/>
              <a:t>Η Βαρύτητα</a:t>
            </a:r>
            <a:endParaRPr lang="el-GR"/>
          </a:p>
        </p:txBody>
      </p:sp>
      <p:sp>
        <p:nvSpPr>
          <p:cNvPr id="9" name="Θέση αριθμού διαφάνειας 8"/>
          <p:cNvSpPr>
            <a:spLocks noGrp="1"/>
          </p:cNvSpPr>
          <p:nvPr>
            <p:ph type="sldNum" sz="quarter" idx="12"/>
          </p:nvPr>
        </p:nvSpPr>
        <p:spPr/>
        <p:txBody>
          <a:bodyPr/>
          <a:lstStyle/>
          <a:p>
            <a:fld id="{71DECA31-06ED-4735-9822-EFE69990D240}" type="slidenum">
              <a:rPr lang="el-GR" smtClean="0"/>
              <a:t>‹#›</a:t>
            </a:fld>
            <a:endParaRPr lang="el-GR"/>
          </a:p>
        </p:txBody>
      </p:sp>
    </p:spTree>
    <p:extLst>
      <p:ext uri="{BB962C8B-B14F-4D97-AF65-F5344CB8AC3E}">
        <p14:creationId xmlns:p14="http://schemas.microsoft.com/office/powerpoint/2010/main" val="1138940450"/>
      </p:ext>
    </p:extLst>
  </p:cSld>
  <p:clrMapOvr>
    <a:masterClrMapping/>
  </p:clrMapOvr>
  <p:transitio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ημερομηνίας 2"/>
          <p:cNvSpPr>
            <a:spLocks noGrp="1"/>
          </p:cNvSpPr>
          <p:nvPr>
            <p:ph type="dt" sz="half" idx="10"/>
          </p:nvPr>
        </p:nvSpPr>
        <p:spPr/>
        <p:txBody>
          <a:bodyPr/>
          <a:lstStyle/>
          <a:p>
            <a:fld id="{486978C6-D756-48C8-9AD0-5C2F52063727}" type="datetime1">
              <a:rPr lang="el-GR" smtClean="0"/>
              <a:t>23/4/2018</a:t>
            </a:fld>
            <a:endParaRPr lang="el-GR"/>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71DECA31-06ED-4735-9822-EFE69990D240}" type="slidenum">
              <a:rPr lang="el-GR" smtClean="0"/>
              <a:t>‹#›</a:t>
            </a:fld>
            <a:endParaRPr lang="el-GR"/>
          </a:p>
        </p:txBody>
      </p:sp>
    </p:spTree>
    <p:extLst>
      <p:ext uri="{BB962C8B-B14F-4D97-AF65-F5344CB8AC3E}">
        <p14:creationId xmlns:p14="http://schemas.microsoft.com/office/powerpoint/2010/main" val="1030153867"/>
      </p:ext>
    </p:extLst>
  </p:cSld>
  <p:clrMapOvr>
    <a:masterClrMapping/>
  </p:clrMapOvr>
  <p:transition spd="slow">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E1F22749-54BB-416F-B223-5A9B4AB317BE}" type="datetime1">
              <a:rPr lang="el-GR" smtClean="0"/>
              <a:t>23/4/2018</a:t>
            </a:fld>
            <a:endParaRPr lang="el-GR"/>
          </a:p>
        </p:txBody>
      </p:sp>
      <p:sp>
        <p:nvSpPr>
          <p:cNvPr id="3" name="Θέση υποσέλιδου 2"/>
          <p:cNvSpPr>
            <a:spLocks noGrp="1"/>
          </p:cNvSpPr>
          <p:nvPr>
            <p:ph type="ftr" sz="quarter" idx="11"/>
          </p:nvPr>
        </p:nvSpPr>
        <p:spPr/>
        <p:txBody>
          <a:bodyPr/>
          <a:lstStyle/>
          <a:p>
            <a:r>
              <a:rPr lang="el-GR" smtClean="0"/>
              <a:t>Η Βαρύτητα</a:t>
            </a:r>
            <a:endParaRPr lang="el-GR"/>
          </a:p>
        </p:txBody>
      </p:sp>
      <p:sp>
        <p:nvSpPr>
          <p:cNvPr id="4" name="Θέση αριθμού διαφάνειας 3"/>
          <p:cNvSpPr>
            <a:spLocks noGrp="1"/>
          </p:cNvSpPr>
          <p:nvPr>
            <p:ph type="sldNum" sz="quarter" idx="12"/>
          </p:nvPr>
        </p:nvSpPr>
        <p:spPr/>
        <p:txBody>
          <a:bodyPr/>
          <a:lstStyle/>
          <a:p>
            <a:fld id="{71DECA31-06ED-4735-9822-EFE69990D240}" type="slidenum">
              <a:rPr lang="el-GR" smtClean="0"/>
              <a:t>‹#›</a:t>
            </a:fld>
            <a:endParaRPr lang="el-GR"/>
          </a:p>
        </p:txBody>
      </p:sp>
    </p:spTree>
    <p:extLst>
      <p:ext uri="{BB962C8B-B14F-4D97-AF65-F5344CB8AC3E}">
        <p14:creationId xmlns:p14="http://schemas.microsoft.com/office/powerpoint/2010/main" val="1916686783"/>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3050"/>
            <a:ext cx="3008313" cy="1162050"/>
          </a:xfrm>
        </p:spPr>
        <p:txBody>
          <a:bodyPr anchor="b"/>
          <a:lstStyle>
            <a:lvl1pPr algn="l">
              <a:defRPr sz="2000" b="1"/>
            </a:lvl1pPr>
          </a:lstStyle>
          <a:p>
            <a:r>
              <a:rPr lang="el-GR" smtClean="0"/>
              <a:t>Στυλ κύριου τίτλου</a:t>
            </a:r>
            <a:endParaRPr lang="el-GR"/>
          </a:p>
        </p:txBody>
      </p:sp>
      <p:sp>
        <p:nvSpPr>
          <p:cNvPr id="3" name="Θέση περιεχομένου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κειμένου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F6649012-5053-414F-B9C1-1E25423ECAB9}" type="datetime1">
              <a:rPr lang="el-GR" smtClean="0"/>
              <a:t>23/4/2018</a:t>
            </a:fld>
            <a:endParaRPr lang="el-GR"/>
          </a:p>
        </p:txBody>
      </p:sp>
      <p:sp>
        <p:nvSpPr>
          <p:cNvPr id="6" name="Θέση υποσέλιδου 5"/>
          <p:cNvSpPr>
            <a:spLocks noGrp="1"/>
          </p:cNvSpPr>
          <p:nvPr>
            <p:ph type="ftr" sz="quarter" idx="11"/>
          </p:nvPr>
        </p:nvSpPr>
        <p:spPr/>
        <p:txBody>
          <a:bodyPr/>
          <a:lstStyle/>
          <a:p>
            <a:r>
              <a:rPr lang="el-GR" smtClean="0"/>
              <a:t>Η Βαρύτητα</a:t>
            </a:r>
            <a:endParaRPr lang="el-GR"/>
          </a:p>
        </p:txBody>
      </p:sp>
      <p:sp>
        <p:nvSpPr>
          <p:cNvPr id="7" name="Θέση αριθμού διαφάνειας 6"/>
          <p:cNvSpPr>
            <a:spLocks noGrp="1"/>
          </p:cNvSpPr>
          <p:nvPr>
            <p:ph type="sldNum" sz="quarter" idx="12"/>
          </p:nvPr>
        </p:nvSpPr>
        <p:spPr/>
        <p:txBody>
          <a:bodyPr/>
          <a:lstStyle/>
          <a:p>
            <a:fld id="{71DECA31-06ED-4735-9822-EFE69990D240}" type="slidenum">
              <a:rPr lang="el-GR" smtClean="0"/>
              <a:t>‹#›</a:t>
            </a:fld>
            <a:endParaRPr lang="el-GR"/>
          </a:p>
        </p:txBody>
      </p:sp>
    </p:spTree>
    <p:extLst>
      <p:ext uri="{BB962C8B-B14F-4D97-AF65-F5344CB8AC3E}">
        <p14:creationId xmlns:p14="http://schemas.microsoft.com/office/powerpoint/2010/main" val="2246716419"/>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792288" y="4800600"/>
            <a:ext cx="5486400" cy="566738"/>
          </a:xfrm>
        </p:spPr>
        <p:txBody>
          <a:bodyPr anchor="b"/>
          <a:lstStyle>
            <a:lvl1pPr algn="l">
              <a:defRPr sz="2000" b="1"/>
            </a:lvl1pPr>
          </a:lstStyle>
          <a:p>
            <a:r>
              <a:rPr lang="el-GR" smtClean="0"/>
              <a:t>Στυλ κύριου τίτλου</a:t>
            </a:r>
            <a:endParaRPr lang="el-GR"/>
          </a:p>
        </p:txBody>
      </p:sp>
      <p:sp>
        <p:nvSpPr>
          <p:cNvPr id="3" name="Θέση εικόνας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72F479E3-365E-45F8-AE05-6E26E88C994A}" type="datetime1">
              <a:rPr lang="el-GR" smtClean="0"/>
              <a:t>23/4/2018</a:t>
            </a:fld>
            <a:endParaRPr lang="el-GR"/>
          </a:p>
        </p:txBody>
      </p:sp>
      <p:sp>
        <p:nvSpPr>
          <p:cNvPr id="6" name="Θέση υποσέλιδου 5"/>
          <p:cNvSpPr>
            <a:spLocks noGrp="1"/>
          </p:cNvSpPr>
          <p:nvPr>
            <p:ph type="ftr" sz="quarter" idx="11"/>
          </p:nvPr>
        </p:nvSpPr>
        <p:spPr/>
        <p:txBody>
          <a:bodyPr/>
          <a:lstStyle/>
          <a:p>
            <a:r>
              <a:rPr lang="el-GR" smtClean="0"/>
              <a:t>Η Βαρύτητα</a:t>
            </a:r>
            <a:endParaRPr lang="el-GR"/>
          </a:p>
        </p:txBody>
      </p:sp>
      <p:sp>
        <p:nvSpPr>
          <p:cNvPr id="7" name="Θέση αριθμού διαφάνειας 6"/>
          <p:cNvSpPr>
            <a:spLocks noGrp="1"/>
          </p:cNvSpPr>
          <p:nvPr>
            <p:ph type="sldNum" sz="quarter" idx="12"/>
          </p:nvPr>
        </p:nvSpPr>
        <p:spPr/>
        <p:txBody>
          <a:bodyPr/>
          <a:lstStyle/>
          <a:p>
            <a:fld id="{71DECA31-06ED-4735-9822-EFE69990D240}" type="slidenum">
              <a:rPr lang="el-GR" smtClean="0"/>
              <a:t>‹#›</a:t>
            </a:fld>
            <a:endParaRPr lang="el-GR"/>
          </a:p>
        </p:txBody>
      </p:sp>
    </p:spTree>
    <p:extLst>
      <p:ext uri="{BB962C8B-B14F-4D97-AF65-F5344CB8AC3E}">
        <p14:creationId xmlns:p14="http://schemas.microsoft.com/office/powerpoint/2010/main" val="3561554649"/>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1432521" y="0"/>
            <a:ext cx="7711478" cy="1143000"/>
          </a:xfrm>
          <a:prstGeom prst="rect">
            <a:avLst/>
          </a:prstGeom>
          <a:solidFill>
            <a:schemeClr val="tx1"/>
          </a:solidFill>
        </p:spPr>
        <p:txBody>
          <a:bodyPr vert="horz" lIns="91440" tIns="45720" rIns="91440" bIns="45720" rtlCol="0" anchor="ctr">
            <a:normAutofit/>
          </a:bodyPr>
          <a:lstStyle/>
          <a:p>
            <a:r>
              <a:rPr lang="el-GR" dirty="0" smtClean="0"/>
              <a:t>Βαρύτητα</a:t>
            </a:r>
            <a:endParaRPr lang="el-GR" dirty="0"/>
          </a:p>
        </p:txBody>
      </p:sp>
      <p:sp>
        <p:nvSpPr>
          <p:cNvPr id="3" name="Θέση κειμένου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dirty="0" smtClean="0"/>
              <a:t>Στυλ υποδείγματος κειμένου</a:t>
            </a:r>
          </a:p>
          <a:p>
            <a:pPr lvl="1"/>
            <a:r>
              <a:rPr lang="el-GR" dirty="0" smtClean="0"/>
              <a:t>Δεύτερου επιπέδου</a:t>
            </a:r>
          </a:p>
          <a:p>
            <a:pPr lvl="2"/>
            <a:r>
              <a:rPr lang="el-GR" dirty="0" smtClean="0"/>
              <a:t>Τρίτου επιπέδου</a:t>
            </a:r>
          </a:p>
          <a:p>
            <a:pPr lvl="3"/>
            <a:r>
              <a:rPr lang="el-GR" dirty="0" smtClean="0"/>
              <a:t>Τέταρτου επιπέδου</a:t>
            </a:r>
          </a:p>
          <a:p>
            <a:pPr lvl="4"/>
            <a:r>
              <a:rPr lang="el-GR" dirty="0" smtClean="0"/>
              <a:t>Πέμπτου επιπέδου</a:t>
            </a:r>
            <a:endParaRPr lang="el-GR" dirty="0"/>
          </a:p>
        </p:txBody>
      </p:sp>
      <p:sp>
        <p:nvSpPr>
          <p:cNvPr id="4" name="Θέση ημερομηνίας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23D43D-F4D2-4616-A983-361FCA779715}" type="datetime1">
              <a:rPr lang="el-GR" smtClean="0"/>
              <a:t>23/4/2018</a:t>
            </a:fld>
            <a:endParaRPr lang="el-GR"/>
          </a:p>
        </p:txBody>
      </p:sp>
      <p:sp>
        <p:nvSpPr>
          <p:cNvPr id="5" name="Θέση υποσέλιδου 4"/>
          <p:cNvSpPr>
            <a:spLocks noGrp="1"/>
          </p:cNvSpPr>
          <p:nvPr>
            <p:ph type="ftr" sz="quarter" idx="3"/>
          </p:nvPr>
        </p:nvSpPr>
        <p:spPr>
          <a:xfrm>
            <a:off x="1337908" y="6309320"/>
            <a:ext cx="2009956"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Η Βαρύτητα</a:t>
            </a:r>
            <a:endParaRPr lang="el-GR"/>
          </a:p>
        </p:txBody>
      </p:sp>
      <p:sp>
        <p:nvSpPr>
          <p:cNvPr id="6" name="Θέση αριθμού διαφάνειας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DECA31-06ED-4735-9822-EFE69990D240}" type="slidenum">
              <a:rPr lang="el-GR" smtClean="0"/>
              <a:t>‹#›</a:t>
            </a:fld>
            <a:endParaRPr lang="el-GR"/>
          </a:p>
        </p:txBody>
      </p:sp>
      <p:pic>
        <p:nvPicPr>
          <p:cNvPr id="7" name="Εικόνα 6"/>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0"/>
            <a:ext cx="1432521" cy="1432521"/>
          </a:xfrm>
          <a:prstGeom prst="rect">
            <a:avLst/>
          </a:prstGeom>
        </p:spPr>
      </p:pic>
      <p:pic>
        <p:nvPicPr>
          <p:cNvPr id="8" name="Εικόνα 7"/>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1" y="5142839"/>
            <a:ext cx="1547664" cy="1715161"/>
          </a:xfrm>
          <a:prstGeom prst="rect">
            <a:avLst/>
          </a:prstGeom>
        </p:spPr>
      </p:pic>
      <p:sp>
        <p:nvSpPr>
          <p:cNvPr id="9" name="TextBox 8"/>
          <p:cNvSpPr txBox="1"/>
          <p:nvPr userDrawn="1"/>
        </p:nvSpPr>
        <p:spPr>
          <a:xfrm>
            <a:off x="1432521" y="1122748"/>
            <a:ext cx="4197482" cy="307777"/>
          </a:xfrm>
          <a:prstGeom prst="rect">
            <a:avLst/>
          </a:prstGeom>
          <a:noFill/>
        </p:spPr>
        <p:txBody>
          <a:bodyPr wrap="square" rtlCol="0">
            <a:spAutoFit/>
          </a:bodyPr>
          <a:lstStyle/>
          <a:p>
            <a:r>
              <a:rPr lang="el-GR" sz="1400" i="1" dirty="0" smtClean="0">
                <a:solidFill>
                  <a:schemeClr val="tx1"/>
                </a:solidFill>
              </a:rPr>
              <a:t>ΠΑΙΔΑΓΩΓΙΚΟ ΤΜΗΜΑ</a:t>
            </a:r>
            <a:r>
              <a:rPr lang="el-GR" sz="1400" i="1" baseline="0" dirty="0" smtClean="0">
                <a:solidFill>
                  <a:schemeClr val="tx1"/>
                </a:solidFill>
              </a:rPr>
              <a:t> </a:t>
            </a:r>
            <a:r>
              <a:rPr lang="el-GR" sz="1400" i="1" dirty="0" smtClean="0">
                <a:solidFill>
                  <a:schemeClr val="tx1"/>
                </a:solidFill>
              </a:rPr>
              <a:t>ΔΗΜΟΤΙΚΗΣ ΕΚΠΑΙΔΕΥΣΗΣ</a:t>
            </a:r>
            <a:endParaRPr lang="el-GR" sz="1400" i="1" dirty="0">
              <a:solidFill>
                <a:schemeClr val="tx1"/>
              </a:solidFill>
            </a:endParaRPr>
          </a:p>
        </p:txBody>
      </p:sp>
    </p:spTree>
    <p:extLst>
      <p:ext uri="{BB962C8B-B14F-4D97-AF65-F5344CB8AC3E}">
        <p14:creationId xmlns:p14="http://schemas.microsoft.com/office/powerpoint/2010/main" val="31652620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wipe/>
  </p:transition>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p:txBody>
          <a:bodyPr/>
          <a:lstStyle/>
          <a:p>
            <a:r>
              <a:rPr lang="el-GR" dirty="0" smtClean="0"/>
              <a:t>Βαρύτητα (Χρόνος)</a:t>
            </a:r>
            <a:endParaRPr lang="el-GR" dirty="0"/>
          </a:p>
        </p:txBody>
      </p:sp>
      <p:sp>
        <p:nvSpPr>
          <p:cNvPr id="3" name="Υπότιτλος 2"/>
          <p:cNvSpPr>
            <a:spLocks noGrp="1"/>
          </p:cNvSpPr>
          <p:nvPr>
            <p:ph type="subTitle" idx="1"/>
          </p:nvPr>
        </p:nvSpPr>
        <p:spPr>
          <a:xfrm>
            <a:off x="1403648" y="3789040"/>
            <a:ext cx="6400800" cy="1752600"/>
          </a:xfrm>
        </p:spPr>
        <p:txBody>
          <a:bodyPr/>
          <a:lstStyle/>
          <a:p>
            <a:r>
              <a:rPr lang="el-GR" dirty="0" smtClean="0"/>
              <a:t>Χατζηδημητρίου Μαρία </a:t>
            </a:r>
          </a:p>
          <a:p>
            <a:r>
              <a:rPr lang="el-GR" dirty="0" smtClean="0"/>
              <a:t>(του Αβραάμ)</a:t>
            </a:r>
            <a:endParaRPr lang="en-US" dirty="0" smtClean="0"/>
          </a:p>
          <a:p>
            <a:r>
              <a:rPr lang="el-GR" dirty="0" smtClean="0"/>
              <a:t>ΑΕΜ</a:t>
            </a:r>
            <a:r>
              <a:rPr lang="en-US" dirty="0" smtClean="0"/>
              <a:t>: </a:t>
            </a:r>
            <a:r>
              <a:rPr lang="el-GR" dirty="0" smtClean="0"/>
              <a:t>4545</a:t>
            </a:r>
            <a:endParaRPr lang="el-GR" dirty="0"/>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71DECA31-06ED-4735-9822-EFE69990D240}" type="slidenum">
              <a:rPr lang="el-GR" smtClean="0"/>
              <a:t>1</a:t>
            </a:fld>
            <a:endParaRPr lang="el-GR"/>
          </a:p>
        </p:txBody>
      </p:sp>
    </p:spTree>
    <p:extLst>
      <p:ext uri="{BB962C8B-B14F-4D97-AF65-F5344CB8AC3E}">
        <p14:creationId xmlns:p14="http://schemas.microsoft.com/office/powerpoint/2010/main" val="1267206683"/>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smtClean="0"/>
              <a:t>Βαρύτητα</a:t>
            </a:r>
            <a:endParaRPr lang="el-GR" dirty="0"/>
          </a:p>
        </p:txBody>
      </p:sp>
      <p:sp>
        <p:nvSpPr>
          <p:cNvPr id="3" name="Θέση περιεχομένου 2"/>
          <p:cNvSpPr>
            <a:spLocks noGrp="1"/>
          </p:cNvSpPr>
          <p:nvPr>
            <p:ph idx="1"/>
          </p:nvPr>
        </p:nvSpPr>
        <p:spPr/>
        <p:txBody>
          <a:bodyPr>
            <a:normAutofit/>
          </a:bodyPr>
          <a:lstStyle/>
          <a:p>
            <a:pPr marL="0" indent="0">
              <a:buNone/>
            </a:pPr>
            <a:r>
              <a:rPr lang="el-GR" dirty="0" smtClean="0"/>
              <a:t>Τι είναι η βαρύτητα</a:t>
            </a:r>
            <a:r>
              <a:rPr lang="en-US" dirty="0" smtClean="0"/>
              <a:t>;</a:t>
            </a:r>
            <a:endParaRPr lang="el-GR" dirty="0" smtClean="0"/>
          </a:p>
          <a:p>
            <a:pPr marL="0" indent="0">
              <a:buNone/>
            </a:pPr>
            <a:endParaRPr lang="el-GR" sz="2400" dirty="0" smtClean="0"/>
          </a:p>
          <a:p>
            <a:pPr marL="0" indent="0">
              <a:buNone/>
            </a:pPr>
            <a:r>
              <a:rPr lang="el-GR" sz="2400" dirty="0" smtClean="0"/>
              <a:t>Στη φυσική, βαρύτητα ονομάζεται η ιδιότητα των υλικών σωμάτων να έλκουν και να έλκονται αμοιβαία με άλλα υλικά σώματα. Τα ελκόμενα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a:t>
            </a:r>
            <a:endParaRPr lang="el-GR" sz="2400" dirty="0"/>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71DECA31-06ED-4735-9822-EFE69990D240}" type="slidenum">
              <a:rPr lang="el-GR" smtClean="0"/>
              <a:t>2</a:t>
            </a:fld>
            <a:endParaRPr lang="el-GR"/>
          </a:p>
        </p:txBody>
      </p:sp>
    </p:spTree>
    <p:extLst>
      <p:ext uri="{BB962C8B-B14F-4D97-AF65-F5344CB8AC3E}">
        <p14:creationId xmlns:p14="http://schemas.microsoft.com/office/powerpoint/2010/main" val="3099644018"/>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smtClean="0"/>
              <a:t>Ποιος ανακάλυψε τη βαρύτητα</a:t>
            </a:r>
            <a:r>
              <a:rPr lang="en-US" dirty="0" smtClean="0"/>
              <a:t>;</a:t>
            </a:r>
            <a:endParaRPr lang="el-GR" dirty="0"/>
          </a:p>
        </p:txBody>
      </p:sp>
      <p:sp>
        <p:nvSpPr>
          <p:cNvPr id="3" name="Θέση περιεχομένου 2"/>
          <p:cNvSpPr>
            <a:spLocks noGrp="1"/>
          </p:cNvSpPr>
          <p:nvPr>
            <p:ph idx="1"/>
          </p:nvPr>
        </p:nvSpPr>
        <p:spPr/>
        <p:txBody>
          <a:bodyPr>
            <a:normAutofit/>
          </a:bodyPr>
          <a:lstStyle/>
          <a:p>
            <a:pPr marL="0" indent="0">
              <a:buNone/>
            </a:pPr>
            <a:r>
              <a:rPr lang="el-GR" sz="2400" dirty="0" smtClean="0"/>
              <a:t>Η ανακάλυψη του νόμου της βαρύτητας από τον Ισαάκ Νεύτωνα ακούγεται σαν ένα πραγματικό παραμύθι. Μια ιστορία αποτελούμενη από μια σειρά τυχαίων γεγονότων που πλαισιώνονται από την μοναδική ευφυΐα ενός σπουδαίου επιστήμονα. Ο Σερ Ισαάκ Νιούτον (</a:t>
            </a:r>
            <a:r>
              <a:rPr lang="el-GR" sz="2400" dirty="0" err="1" smtClean="0"/>
              <a:t>Sir</a:t>
            </a:r>
            <a:r>
              <a:rPr lang="el-GR" sz="2400" dirty="0" smtClean="0"/>
              <a:t> </a:t>
            </a:r>
            <a:r>
              <a:rPr lang="el-GR" sz="2400" dirty="0" err="1" smtClean="0"/>
              <a:t>Isaac</a:t>
            </a:r>
            <a:r>
              <a:rPr lang="el-GR" sz="2400" dirty="0" smtClean="0"/>
              <a:t> </a:t>
            </a:r>
            <a:r>
              <a:rPr lang="el-GR" sz="2400" dirty="0" err="1" smtClean="0"/>
              <a:t>Newton</a:t>
            </a:r>
            <a:r>
              <a:rPr lang="el-GR" sz="2400" dirty="0" smtClean="0"/>
              <a:t>, 4 Ιανουαρίου 1643 – 31 Μαρτίου 1727) ήταν Άγγλος φυσικός, μαθηματικός, αστρονόμος, φιλόσοφος, αλχημιστής και θεολόγος.</a:t>
            </a:r>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71DECA31-06ED-4735-9822-EFE69990D240}" type="slidenum">
              <a:rPr lang="el-GR" smtClean="0"/>
              <a:t>3</a:t>
            </a:fld>
            <a:endParaRPr lang="el-GR"/>
          </a:p>
        </p:txBody>
      </p:sp>
    </p:spTree>
    <p:extLst>
      <p:ext uri="{BB962C8B-B14F-4D97-AF65-F5344CB8AC3E}">
        <p14:creationId xmlns:p14="http://schemas.microsoft.com/office/powerpoint/2010/main" val="2999287940"/>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smtClean="0"/>
              <a:t>Πως μας επηρεάζει η βαρύτητα</a:t>
            </a:r>
            <a:endParaRPr lang="el-GR" dirty="0"/>
          </a:p>
        </p:txBody>
      </p:sp>
      <p:graphicFrame>
        <p:nvGraphicFramePr>
          <p:cNvPr id="6" name="Θέση περιεχομένου 5"/>
          <p:cNvGraphicFramePr>
            <a:graphicFrameLocks noGrp="1"/>
          </p:cNvGraphicFramePr>
          <p:nvPr>
            <p:ph idx="1"/>
            <p:extLst>
              <p:ext uri="{D42A27DB-BD31-4B8C-83A1-F6EECF244321}">
                <p14:modId xmlns:p14="http://schemas.microsoft.com/office/powerpoint/2010/main" val="324134568"/>
              </p:ext>
            </p:extLst>
          </p:nvPr>
        </p:nvGraphicFramePr>
        <p:xfrm>
          <a:off x="88749" y="1124744"/>
          <a:ext cx="9036496"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71DECA31-06ED-4735-9822-EFE69990D240}" type="slidenum">
              <a:rPr lang="el-GR" smtClean="0"/>
              <a:t>4</a:t>
            </a:fld>
            <a:endParaRPr lang="el-GR"/>
          </a:p>
        </p:txBody>
      </p:sp>
    </p:spTree>
    <p:extLst>
      <p:ext uri="{BB962C8B-B14F-4D97-AF65-F5344CB8AC3E}">
        <p14:creationId xmlns:p14="http://schemas.microsoft.com/office/powerpoint/2010/main" val="2930355515"/>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smtClean="0"/>
              <a:t>Η Βαρύτητα στη Σελήνη</a:t>
            </a:r>
            <a:endParaRPr lang="el-GR" dirty="0"/>
          </a:p>
        </p:txBody>
      </p:sp>
      <p:sp>
        <p:nvSpPr>
          <p:cNvPr id="3" name="Θέση περιεχομένου 2"/>
          <p:cNvSpPr>
            <a:spLocks noGrp="1"/>
          </p:cNvSpPr>
          <p:nvPr>
            <p:ph idx="1"/>
          </p:nvPr>
        </p:nvSpPr>
        <p:spPr/>
        <p:txBody>
          <a:bodyPr/>
          <a:lstStyle/>
          <a:p>
            <a:pPr marL="0" indent="0">
              <a:buNone/>
            </a:pPr>
            <a:r>
              <a:rPr lang="el-GR" dirty="0" smtClean="0"/>
              <a:t>Η Σελήνη είναι ο μοναδικός φυσικός δορυφόρος της Γης και ο πέμπτος μεγαλύτερος φυσικός δορυφόρος του ηλιακού συστήματος. Η ένταση της βαρύτητας στην επιφάνεια της σελήνης είναι το 1/6 της βαρύτητας της Γης. Δηλαδή αν στη γη ζυγίζετε 70kg στη σελήνη θα ζυγίζετε 12,5</a:t>
            </a:r>
            <a:r>
              <a:rPr lang="en-US" dirty="0" smtClean="0"/>
              <a:t>kg.</a:t>
            </a:r>
            <a:endParaRPr lang="el-GR" dirty="0"/>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71DECA31-06ED-4735-9822-EFE69990D240}" type="slidenum">
              <a:rPr lang="el-GR" smtClean="0"/>
              <a:t>5</a:t>
            </a:fld>
            <a:endParaRPr lang="el-GR"/>
          </a:p>
        </p:txBody>
      </p:sp>
    </p:spTree>
    <p:extLst>
      <p:ext uri="{BB962C8B-B14F-4D97-AF65-F5344CB8AC3E}">
        <p14:creationId xmlns:p14="http://schemas.microsoft.com/office/powerpoint/2010/main" val="2330382426"/>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smtClean="0"/>
              <a:t>Επίλογος</a:t>
            </a:r>
            <a:endParaRPr lang="el-GR" dirty="0"/>
          </a:p>
        </p:txBody>
      </p:sp>
      <p:sp>
        <p:nvSpPr>
          <p:cNvPr id="3" name="Θέση περιεχομένου 2"/>
          <p:cNvSpPr>
            <a:spLocks noGrp="1"/>
          </p:cNvSpPr>
          <p:nvPr>
            <p:ph idx="1"/>
          </p:nvPr>
        </p:nvSpPr>
        <p:spPr>
          <a:xfrm>
            <a:off x="2915816" y="1628800"/>
            <a:ext cx="3394720" cy="748680"/>
          </a:xfrm>
        </p:spPr>
        <p:txBody>
          <a:bodyPr/>
          <a:lstStyle/>
          <a:p>
            <a:pPr marL="0" indent="0" algn="ctr">
              <a:buNone/>
            </a:pPr>
            <a:r>
              <a:rPr lang="el-GR" dirty="0" smtClean="0"/>
              <a:t>Σας ευχαριστώ!!!</a:t>
            </a:r>
            <a:endParaRPr lang="el-GR" dirty="0"/>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71DECA31-06ED-4735-9822-EFE69990D240}" type="slidenum">
              <a:rPr lang="el-GR" smtClean="0"/>
              <a:t>6</a:t>
            </a:fld>
            <a:endParaRPr lang="el-G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2492896"/>
            <a:ext cx="4428492" cy="29523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46289353"/>
      </p:ext>
    </p:extLst>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TotalTime>
  <Words>333</Words>
  <Application>Microsoft Office PowerPoint</Application>
  <PresentationFormat>Προβολή στην οθόνη (4:3)</PresentationFormat>
  <Paragraphs>31</Paragraphs>
  <Slides>6</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Θέμα του Office</vt:lpstr>
      <vt:lpstr>Βαρύτητα (Χρόνος)</vt:lpstr>
      <vt:lpstr>Βαρύτητα</vt:lpstr>
      <vt:lpstr>Ποιος ανακάλυψε τη βαρύτητα;</vt:lpstr>
      <vt:lpstr>Πως μας επηρεάζει η βαρύτητα</vt:lpstr>
      <vt:lpstr>Η Βαρύτητα στη Σελήνη</vt:lpstr>
      <vt:lpstr>Επίλογος</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User</dc:creator>
  <cp:lastModifiedBy>User</cp:lastModifiedBy>
  <cp:revision>9</cp:revision>
  <dcterms:created xsi:type="dcterms:W3CDTF">2018-04-23T12:33:16Z</dcterms:created>
  <dcterms:modified xsi:type="dcterms:W3CDTF">2018-04-23T14:06:29Z</dcterms:modified>
</cp:coreProperties>
</file>